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84" r:id="rId2"/>
  </p:sldMasterIdLst>
  <p:notesMasterIdLst>
    <p:notesMasterId r:id="rId12"/>
  </p:notesMasterIdLst>
  <p:handoutMasterIdLst>
    <p:handoutMasterId r:id="rId13"/>
  </p:handoutMasterIdLst>
  <p:sldIdLst>
    <p:sldId id="1365" r:id="rId3"/>
    <p:sldId id="285" r:id="rId4"/>
    <p:sldId id="286" r:id="rId5"/>
    <p:sldId id="287" r:id="rId6"/>
    <p:sldId id="288" r:id="rId7"/>
    <p:sldId id="289" r:id="rId8"/>
    <p:sldId id="290" r:id="rId9"/>
    <p:sldId id="291" r:id="rId10"/>
    <p:sldId id="292" r:id="rId11"/>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4" d="100"/>
          <a:sy n="74" d="100"/>
        </p:scale>
        <p:origin x="3204"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handoutMaster" Target="handoutMasters/handout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23ABB0E-CE77-4F43-A8A6-548931EB23AD}"/>
              </a:ext>
            </a:extLst>
          </p:cNvPr>
          <p:cNvSpPr>
            <a:spLocks noGrp="1"/>
          </p:cNvSpPr>
          <p:nvPr>
            <p:ph type="hdr" sz="quarter"/>
          </p:nvPr>
        </p:nvSpPr>
        <p:spPr>
          <a:xfrm>
            <a:off x="0" y="0"/>
            <a:ext cx="3170238" cy="481013"/>
          </a:xfrm>
          <a:prstGeom prst="rect">
            <a:avLst/>
          </a:prstGeom>
        </p:spPr>
        <p:txBody>
          <a:bodyPr vert="horz" lIns="91440" tIns="45720" rIns="91440" bIns="45720" rtlCol="0"/>
          <a:lstStyle>
            <a:lvl1pPr algn="l">
              <a:defRPr sz="1200"/>
            </a:lvl1pPr>
          </a:lstStyle>
          <a:p>
            <a:r>
              <a:rPr lang="en-US" sz="1000">
                <a:latin typeface="Arial" panose="020B0604020202020204" pitchFamily="34" charset="0"/>
                <a:cs typeface="Arial" panose="020B0604020202020204" pitchFamily="34" charset="0"/>
              </a:rPr>
              <a:t>Class – The Book Of Revelation (89)</a:t>
            </a:r>
          </a:p>
        </p:txBody>
      </p:sp>
      <p:sp>
        <p:nvSpPr>
          <p:cNvPr id="3" name="Date Placeholder 2">
            <a:extLst>
              <a:ext uri="{FF2B5EF4-FFF2-40B4-BE49-F238E27FC236}">
                <a16:creationId xmlns:a16="http://schemas.microsoft.com/office/drawing/2014/main" id="{571B0E60-FA08-4227-9EC6-79DD839EE829}"/>
              </a:ext>
            </a:extLst>
          </p:cNvPr>
          <p:cNvSpPr>
            <a:spLocks noGrp="1"/>
          </p:cNvSpPr>
          <p:nvPr>
            <p:ph type="dt" sz="quarter" idx="1"/>
          </p:nvPr>
        </p:nvSpPr>
        <p:spPr>
          <a:xfrm>
            <a:off x="4143375" y="0"/>
            <a:ext cx="3170238" cy="481013"/>
          </a:xfrm>
          <a:prstGeom prst="rect">
            <a:avLst/>
          </a:prstGeom>
        </p:spPr>
        <p:txBody>
          <a:bodyPr vert="horz" lIns="91440" tIns="45720" rIns="91440" bIns="45720" rtlCol="0"/>
          <a:lstStyle>
            <a:lvl1pPr algn="r">
              <a:defRPr sz="1200"/>
            </a:lvl1pPr>
          </a:lstStyle>
          <a:p>
            <a:r>
              <a:rPr lang="en-US" sz="1000">
                <a:latin typeface="Arial" panose="020B0604020202020204" pitchFamily="34" charset="0"/>
                <a:cs typeface="Arial" panose="020B0604020202020204" pitchFamily="34" charset="0"/>
              </a:rPr>
              <a:t>11/28/2021 am class</a:t>
            </a:r>
          </a:p>
        </p:txBody>
      </p:sp>
      <p:sp>
        <p:nvSpPr>
          <p:cNvPr id="4" name="Footer Placeholder 3">
            <a:extLst>
              <a:ext uri="{FF2B5EF4-FFF2-40B4-BE49-F238E27FC236}">
                <a16:creationId xmlns:a16="http://schemas.microsoft.com/office/drawing/2014/main" id="{2177DE6A-A7C7-494B-8B57-EE8C65971457}"/>
              </a:ext>
            </a:extLst>
          </p:cNvPr>
          <p:cNvSpPr>
            <a:spLocks noGrp="1"/>
          </p:cNvSpPr>
          <p:nvPr>
            <p:ph type="ftr" sz="quarter" idx="2"/>
          </p:nvPr>
        </p:nvSpPr>
        <p:spPr>
          <a:xfrm>
            <a:off x="0" y="9120188"/>
            <a:ext cx="3170238" cy="481012"/>
          </a:xfrm>
          <a:prstGeom prst="rect">
            <a:avLst/>
          </a:prstGeom>
        </p:spPr>
        <p:txBody>
          <a:bodyPr vert="horz" lIns="91440" tIns="45720" rIns="91440" bIns="45720"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EB984E8B-BA12-4D84-B114-84C8E0D532FA}"/>
              </a:ext>
            </a:extLst>
          </p:cNvPr>
          <p:cNvSpPr>
            <a:spLocks noGrp="1"/>
          </p:cNvSpPr>
          <p:nvPr>
            <p:ph type="sldNum" sz="quarter" idx="3"/>
          </p:nvPr>
        </p:nvSpPr>
        <p:spPr>
          <a:xfrm>
            <a:off x="4143375" y="9120188"/>
            <a:ext cx="3170238" cy="481012"/>
          </a:xfrm>
          <a:prstGeom prst="rect">
            <a:avLst/>
          </a:prstGeom>
        </p:spPr>
        <p:txBody>
          <a:bodyPr vert="horz" lIns="91440" tIns="45720" rIns="91440" bIns="45720" rtlCol="0" anchor="b"/>
          <a:lstStyle>
            <a:lvl1pPr algn="r">
              <a:defRPr sz="1200"/>
            </a:lvl1pPr>
          </a:lstStyle>
          <a:p>
            <a:fld id="{2B926666-9737-47B1-B44E-423061AFB07E}" type="slidenum">
              <a:rPr lang="en-US" sz="1000" smtClean="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8837783"/>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r>
              <a:rPr lang="en-US"/>
              <a:t>Class – The Book Of Revelation (89)</a:t>
            </a:r>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r>
              <a:rPr lang="en-US"/>
              <a:t>11/28/2021 am class</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r>
              <a:rPr lang="en-US"/>
              <a:t>Micky Galloway</a:t>
            </a:r>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970CD164-1074-43D7-9F39-6CB62AC738C7}" type="slidenum">
              <a:rPr lang="en-US" smtClean="0"/>
              <a:t>‹#›</a:t>
            </a:fld>
            <a:endParaRPr lang="en-US"/>
          </a:p>
        </p:txBody>
      </p:sp>
    </p:spTree>
    <p:extLst>
      <p:ext uri="{BB962C8B-B14F-4D97-AF65-F5344CB8AC3E}">
        <p14:creationId xmlns:p14="http://schemas.microsoft.com/office/powerpoint/2010/main" val="2892744998"/>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33"/>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62F6A2F-C23C-4C7E-AD91-5B703E02239A}" type="datetimeFigureOut">
              <a:rPr lang="en-US" smtClean="0"/>
              <a:t>12/3/2021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B20EF2-983F-4B0E-9A0A-24FF6CC62E9C}" type="slidenum">
              <a:rPr lang="en-US" smtClean="0"/>
              <a:t>‹#›</a:t>
            </a:fld>
            <a:endParaRPr lang="en-US"/>
          </a:p>
        </p:txBody>
      </p:sp>
    </p:spTree>
    <p:extLst>
      <p:ext uri="{BB962C8B-B14F-4D97-AF65-F5344CB8AC3E}">
        <p14:creationId xmlns:p14="http://schemas.microsoft.com/office/powerpoint/2010/main" val="842467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62F6A2F-C23C-4C7E-AD91-5B703E02239A}" type="datetimeFigureOut">
              <a:rPr lang="en-US" smtClean="0"/>
              <a:t>12/3/2021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B20EF2-983F-4B0E-9A0A-24FF6CC62E9C}" type="slidenum">
              <a:rPr lang="en-US" smtClean="0"/>
              <a:t>‹#›</a:t>
            </a:fld>
            <a:endParaRPr lang="en-US"/>
          </a:p>
        </p:txBody>
      </p:sp>
    </p:spTree>
    <p:extLst>
      <p:ext uri="{BB962C8B-B14F-4D97-AF65-F5344CB8AC3E}">
        <p14:creationId xmlns:p14="http://schemas.microsoft.com/office/powerpoint/2010/main" val="34168452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6"/>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6"/>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62F6A2F-C23C-4C7E-AD91-5B703E02239A}" type="datetimeFigureOut">
              <a:rPr lang="en-US" smtClean="0"/>
              <a:t>12/3/2021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B20EF2-983F-4B0E-9A0A-24FF6CC62E9C}" type="slidenum">
              <a:rPr lang="en-US" smtClean="0"/>
              <a:t>‹#›</a:t>
            </a:fld>
            <a:endParaRPr lang="en-US"/>
          </a:p>
        </p:txBody>
      </p:sp>
    </p:spTree>
    <p:extLst>
      <p:ext uri="{BB962C8B-B14F-4D97-AF65-F5344CB8AC3E}">
        <p14:creationId xmlns:p14="http://schemas.microsoft.com/office/powerpoint/2010/main" val="21067100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57350" y="4464028"/>
            <a:ext cx="6858000" cy="1194650"/>
          </a:xfrm>
        </p:spPr>
        <p:txBody>
          <a:bodyPr wrap="none" anchor="t">
            <a:normAutofit/>
          </a:bodyPr>
          <a:lstStyle>
            <a:lvl1pPr algn="r">
              <a:defRPr sz="7200" b="0" spc="-225">
                <a:gradFill flip="none" rotWithShape="1">
                  <a:gsLst>
                    <a:gs pos="32000">
                      <a:schemeClr val="tx1">
                        <a:lumMod val="89000"/>
                      </a:schemeClr>
                    </a:gs>
                    <a:gs pos="100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1657349" y="3829878"/>
            <a:ext cx="6858000" cy="618523"/>
          </a:xfrm>
        </p:spPr>
        <p:txBody>
          <a:bodyPr anchor="b">
            <a:normAutofit/>
          </a:bodyPr>
          <a:lstStyle>
            <a:lvl1pPr marL="0" indent="0" algn="r">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2C2085DC-C5DD-4A28-94F6-F9F029BCA1AE}" type="slidenum">
              <a:rPr lang="en-US" altLang="en-US" smtClean="0"/>
              <a:pPr/>
              <a:t>‹#›</a:t>
            </a:fld>
            <a:endParaRPr lang="en-US" altLang="en-US"/>
          </a:p>
        </p:txBody>
      </p:sp>
    </p:spTree>
    <p:extLst>
      <p:ext uri="{BB962C8B-B14F-4D97-AF65-F5344CB8AC3E}">
        <p14:creationId xmlns:p14="http://schemas.microsoft.com/office/powerpoint/2010/main" val="20093561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71DD7C3C-26EA-48D1-89DB-82086917E937}" type="slidenum">
              <a:rPr lang="en-US" altLang="en-US" smtClean="0"/>
              <a:pPr/>
              <a:t>‹#›</a:t>
            </a:fld>
            <a:endParaRPr lang="en-US" altLang="en-US"/>
          </a:p>
        </p:txBody>
      </p:sp>
    </p:spTree>
    <p:extLst>
      <p:ext uri="{BB962C8B-B14F-4D97-AF65-F5344CB8AC3E}">
        <p14:creationId xmlns:p14="http://schemas.microsoft.com/office/powerpoint/2010/main" val="341513766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640899" y="4464028"/>
            <a:ext cx="6858000" cy="1194650"/>
          </a:xfrm>
        </p:spPr>
        <p:txBody>
          <a:bodyPr wrap="none" anchor="t">
            <a:normAutofit/>
          </a:bodyPr>
          <a:lstStyle>
            <a:lvl1pPr algn="l">
              <a:defRPr sz="7200" b="0" spc="-225">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8" name="Subtitle 2"/>
          <p:cNvSpPr>
            <a:spLocks noGrp="1"/>
          </p:cNvSpPr>
          <p:nvPr>
            <p:ph type="subTitle" idx="1"/>
          </p:nvPr>
        </p:nvSpPr>
        <p:spPr>
          <a:xfrm>
            <a:off x="640899" y="3829878"/>
            <a:ext cx="6858000" cy="617822"/>
          </a:xfrm>
        </p:spPr>
        <p:txBody>
          <a:bodyPr anchor="b">
            <a:normAutofit/>
          </a:bodyPr>
          <a:lstStyle>
            <a:lvl1pPr marL="0" indent="0" algn="l">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6075DFFC-4C7E-4580-BD58-D28052B8411C}" type="slidenum">
              <a:rPr lang="en-US" altLang="en-US" smtClean="0"/>
              <a:pPr/>
              <a:t>‹#›</a:t>
            </a:fld>
            <a:endParaRPr lang="en-US" altLang="en-US"/>
          </a:p>
        </p:txBody>
      </p:sp>
    </p:spTree>
    <p:extLst>
      <p:ext uri="{BB962C8B-B14F-4D97-AF65-F5344CB8AC3E}">
        <p14:creationId xmlns:p14="http://schemas.microsoft.com/office/powerpoint/2010/main" val="55422232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40000" y="1825625"/>
            <a:ext cx="3768912"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39880" y="1825625"/>
            <a:ext cx="377547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3981AFB8-6607-4BFB-A990-26AE2ECB36E5}" type="slidenum">
              <a:rPr lang="en-US" altLang="en-US" smtClean="0"/>
              <a:pPr/>
              <a:t>‹#›</a:t>
            </a:fld>
            <a:endParaRPr lang="en-US" altLang="en-US"/>
          </a:p>
        </p:txBody>
      </p:sp>
    </p:spTree>
    <p:extLst>
      <p:ext uri="{BB962C8B-B14F-4D97-AF65-F5344CB8AC3E}">
        <p14:creationId xmlns:p14="http://schemas.microsoft.com/office/powerpoint/2010/main" val="158032342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40000" y="1681163"/>
            <a:ext cx="3768912" cy="823912"/>
          </a:xfrm>
        </p:spPr>
        <p:txBody>
          <a:bodyPr anchor="b">
            <a:normAutofit/>
          </a:bodyPr>
          <a:lstStyle>
            <a:lvl1pPr marL="0" indent="0">
              <a:buNone/>
              <a:defRPr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40000" y="2505075"/>
            <a:ext cx="376891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39880" y="1681163"/>
            <a:ext cx="3776661" cy="823912"/>
          </a:xfrm>
        </p:spPr>
        <p:txBody>
          <a:bodyPr vert="horz" lIns="91440" tIns="45720" rIns="91440" bIns="45720" rtlCol="0" anchor="b">
            <a:normAutofit/>
          </a:bodyPr>
          <a:lstStyle>
            <a:lvl1pPr>
              <a:buNone/>
              <a:defRPr lang="en-US"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4739880" y="2505075"/>
            <a:ext cx="377666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3D3B5985-F0FB-461C-A410-C18B3EA5F9E1}" type="slidenum">
              <a:rPr lang="en-US" altLang="en-US" smtClean="0"/>
              <a:pPr/>
              <a:t>‹#›</a:t>
            </a:fld>
            <a:endParaRPr lang="en-US" altLang="en-US"/>
          </a:p>
        </p:txBody>
      </p:sp>
    </p:spTree>
    <p:extLst>
      <p:ext uri="{BB962C8B-B14F-4D97-AF65-F5344CB8AC3E}">
        <p14:creationId xmlns:p14="http://schemas.microsoft.com/office/powerpoint/2010/main" val="135647813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FA8F3877-D21C-4381-AFB3-9CF0607A0B12}" type="slidenum">
              <a:rPr lang="en-US" altLang="en-US" smtClean="0"/>
              <a:pPr/>
              <a:t>‹#›</a:t>
            </a:fld>
            <a:endParaRPr lang="en-US" altLang="en-US"/>
          </a:p>
        </p:txBody>
      </p:sp>
    </p:spTree>
    <p:extLst>
      <p:ext uri="{BB962C8B-B14F-4D97-AF65-F5344CB8AC3E}">
        <p14:creationId xmlns:p14="http://schemas.microsoft.com/office/powerpoint/2010/main" val="61804560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ltLang="en-US"/>
          </a:p>
        </p:txBody>
      </p:sp>
      <p:sp>
        <p:nvSpPr>
          <p:cNvPr id="3" name="Footer Placeholder 2"/>
          <p:cNvSpPr>
            <a:spLocks noGrp="1"/>
          </p:cNvSpPr>
          <p:nvPr>
            <p:ph type="ftr" sz="quarter" idx="11"/>
          </p:nvPr>
        </p:nvSpPr>
        <p:spPr/>
        <p:txBody>
          <a:bodyPr/>
          <a:lstStyle/>
          <a:p>
            <a:endParaRPr lang="en-US" altLang="en-US"/>
          </a:p>
        </p:txBody>
      </p:sp>
      <p:sp>
        <p:nvSpPr>
          <p:cNvPr id="4" name="Slide Number Placeholder 3"/>
          <p:cNvSpPr>
            <a:spLocks noGrp="1"/>
          </p:cNvSpPr>
          <p:nvPr>
            <p:ph type="sldNum" sz="quarter" idx="12"/>
          </p:nvPr>
        </p:nvSpPr>
        <p:spPr/>
        <p:txBody>
          <a:bodyPr/>
          <a:lstStyle/>
          <a:p>
            <a:fld id="{A5615BA9-689B-4940-B8A1-D0153F61312A}" type="slidenum">
              <a:rPr lang="en-US" altLang="en-US" smtClean="0"/>
              <a:pPr/>
              <a:t>‹#›</a:t>
            </a:fld>
            <a:endParaRPr lang="en-US" altLang="en-US"/>
          </a:p>
        </p:txBody>
      </p:sp>
    </p:spTree>
    <p:extLst>
      <p:ext uri="{BB962C8B-B14F-4D97-AF65-F5344CB8AC3E}">
        <p14:creationId xmlns:p14="http://schemas.microsoft.com/office/powerpoint/2010/main" val="311353177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B837187E-E6D4-4886-BDEE-08F8AEB698FB}" type="slidenum">
              <a:rPr lang="en-US" altLang="en-US" smtClean="0"/>
              <a:pPr/>
              <a:t>‹#›</a:t>
            </a:fld>
            <a:endParaRPr lang="en-US" altLang="en-US"/>
          </a:p>
        </p:txBody>
      </p:sp>
    </p:spTree>
    <p:extLst>
      <p:ext uri="{BB962C8B-B14F-4D97-AF65-F5344CB8AC3E}">
        <p14:creationId xmlns:p14="http://schemas.microsoft.com/office/powerpoint/2010/main" val="84258438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62F6A2F-C23C-4C7E-AD91-5B703E02239A}" type="datetimeFigureOut">
              <a:rPr lang="en-US" smtClean="0"/>
              <a:t>12/3/2021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B20EF2-983F-4B0E-9A0A-24FF6CC62E9C}" type="slidenum">
              <a:rPr lang="en-US" smtClean="0"/>
              <a:t>‹#›</a:t>
            </a:fld>
            <a:endParaRPr lang="en-US"/>
          </a:p>
        </p:txBody>
      </p:sp>
    </p:spTree>
    <p:extLst>
      <p:ext uri="{BB962C8B-B14F-4D97-AF65-F5344CB8AC3E}">
        <p14:creationId xmlns:p14="http://schemas.microsoft.com/office/powerpoint/2010/main" val="138103282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86CCBCD0-433E-4322-8891-D43E1F630C1A}" type="slidenum">
              <a:rPr lang="en-US" altLang="en-US" smtClean="0"/>
              <a:pPr/>
              <a:t>‹#›</a:t>
            </a:fld>
            <a:endParaRPr lang="en-US" altLang="en-US"/>
          </a:p>
        </p:txBody>
      </p:sp>
    </p:spTree>
    <p:extLst>
      <p:ext uri="{BB962C8B-B14F-4D97-AF65-F5344CB8AC3E}">
        <p14:creationId xmlns:p14="http://schemas.microsoft.com/office/powerpoint/2010/main" val="354135064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367161"/>
            <a:ext cx="7886700" cy="819355"/>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29841" y="987426"/>
            <a:ext cx="7886700" cy="337973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5186516"/>
            <a:ext cx="7885509" cy="682472"/>
          </a:xfrm>
        </p:spPr>
        <p:txBody>
          <a:bodyPr/>
          <a:lstStyle>
            <a:lvl1pPr marL="0" indent="0">
              <a:buNone/>
              <a:defRPr sz="12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178359787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5"/>
            <a:ext cx="7886700" cy="3534344"/>
          </a:xfrm>
        </p:spPr>
        <p:txBody>
          <a:bodyPr anchor="ctr"/>
          <a:lstStyle>
            <a:lvl1pPr>
              <a:defRPr sz="2400"/>
            </a:lvl1pPr>
          </a:lstStyle>
          <a:p>
            <a:r>
              <a:rPr lang="en-US"/>
              <a:t>Click to edit Master title style</a:t>
            </a:r>
            <a:endParaRPr lang="en-US" dirty="0"/>
          </a:p>
        </p:txBody>
      </p:sp>
      <p:sp>
        <p:nvSpPr>
          <p:cNvPr id="4" name="Text Placeholder 3"/>
          <p:cNvSpPr>
            <a:spLocks noGrp="1"/>
          </p:cNvSpPr>
          <p:nvPr>
            <p:ph type="body" sz="half" idx="2"/>
          </p:nvPr>
        </p:nvSpPr>
        <p:spPr>
          <a:xfrm>
            <a:off x="629841" y="4489399"/>
            <a:ext cx="7885509" cy="1501826"/>
          </a:xfrm>
        </p:spPr>
        <p:txBody>
          <a:bodyPr anchor="ct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86265031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4659" y="365125"/>
            <a:ext cx="6977064" cy="2992904"/>
          </a:xfrm>
        </p:spPr>
        <p:txBody>
          <a:bodyPr anchor="ctr"/>
          <a:lstStyle>
            <a:lvl1pPr>
              <a:defRPr sz="3300"/>
            </a:lvl1pPr>
          </a:lstStyle>
          <a:p>
            <a:r>
              <a:rPr lang="en-US"/>
              <a:t>Click to edit Master title style</a:t>
            </a:r>
            <a:endParaRPr lang="en-US" dirty="0"/>
          </a:p>
        </p:txBody>
      </p:sp>
      <p:sp>
        <p:nvSpPr>
          <p:cNvPr id="12" name="Text Placeholder 3"/>
          <p:cNvSpPr>
            <a:spLocks noGrp="1"/>
          </p:cNvSpPr>
          <p:nvPr>
            <p:ph type="body" sz="half" idx="13"/>
          </p:nvPr>
        </p:nvSpPr>
        <p:spPr>
          <a:xfrm>
            <a:off x="1290484" y="3365557"/>
            <a:ext cx="6564224" cy="548968"/>
          </a:xfrm>
        </p:spPr>
        <p:txBody>
          <a:bodyPr anchor="t">
            <a:normAutofit/>
          </a:bodyPr>
          <a:lstStyle>
            <a:lvl1pPr marL="0" indent="0">
              <a:buNone/>
              <a:defRPr sz="105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4" name="Text Placeholder 3"/>
          <p:cNvSpPr>
            <a:spLocks noGrp="1"/>
          </p:cNvSpPr>
          <p:nvPr>
            <p:ph type="body" sz="half" idx="2"/>
          </p:nvPr>
        </p:nvSpPr>
        <p:spPr>
          <a:xfrm>
            <a:off x="628650" y="4501729"/>
            <a:ext cx="7884318" cy="1489496"/>
          </a:xfrm>
        </p:spPr>
        <p:txBody>
          <a:bodyPr anchor="ctr">
            <a:normAutofit/>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
        <p:nvSpPr>
          <p:cNvPr id="9" name="TextBox 8"/>
          <p:cNvSpPr txBox="1"/>
          <p:nvPr/>
        </p:nvSpPr>
        <p:spPr>
          <a:xfrm>
            <a:off x="833283" y="786824"/>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6000" dirty="0">
                <a:solidFill>
                  <a:schemeClr val="tx1"/>
                </a:solidFill>
                <a:effectLst/>
              </a:rPr>
              <a:t>“</a:t>
            </a:r>
          </a:p>
        </p:txBody>
      </p:sp>
      <p:sp>
        <p:nvSpPr>
          <p:cNvPr id="10" name="TextBox 9"/>
          <p:cNvSpPr txBox="1"/>
          <p:nvPr/>
        </p:nvSpPr>
        <p:spPr>
          <a:xfrm>
            <a:off x="7828359" y="2743200"/>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000" dirty="0">
                <a:solidFill>
                  <a:schemeClr val="tx1"/>
                </a:solidFill>
                <a:effectLst/>
              </a:rPr>
              <a:t>”</a:t>
            </a:r>
          </a:p>
        </p:txBody>
      </p:sp>
    </p:spTree>
    <p:extLst>
      <p:ext uri="{BB962C8B-B14F-4D97-AF65-F5344CB8AC3E}">
        <p14:creationId xmlns:p14="http://schemas.microsoft.com/office/powerpoint/2010/main" val="146685182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29841" y="2326968"/>
            <a:ext cx="7886700" cy="2511835"/>
          </a:xfrm>
        </p:spPr>
        <p:txBody>
          <a:bodyPr anchor="b">
            <a:normAutofit/>
          </a:bodyPr>
          <a:lstStyle>
            <a:lvl1pPr>
              <a:defRPr sz="4050"/>
            </a:lvl1pPr>
          </a:lstStyle>
          <a:p>
            <a:r>
              <a:rPr lang="en-US"/>
              <a:t>Click to edit Master title style</a:t>
            </a:r>
            <a:endParaRPr lang="en-US" dirty="0"/>
          </a:p>
        </p:txBody>
      </p:sp>
      <p:sp>
        <p:nvSpPr>
          <p:cNvPr id="4" name="Text Placeholder 3"/>
          <p:cNvSpPr>
            <a:spLocks noGrp="1"/>
          </p:cNvSpPr>
          <p:nvPr>
            <p:ph type="body" sz="half" idx="2"/>
          </p:nvPr>
        </p:nvSpPr>
        <p:spPr>
          <a:xfrm>
            <a:off x="629841" y="4850581"/>
            <a:ext cx="7885509" cy="1140644"/>
          </a:xfrm>
        </p:spPr>
        <p:txBody>
          <a:bodyPr anchor="t"/>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368690989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1002961" y="1885950"/>
            <a:ext cx="2210150" cy="576262"/>
          </a:xfrm>
        </p:spPr>
        <p:txBody>
          <a:bodyPr anchor="b">
            <a:noAutofit/>
          </a:bodyPr>
          <a:lstStyle>
            <a:lvl1pPr marL="0" indent="0">
              <a:buNone/>
              <a:defRPr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8" name="Text Placeholder 3"/>
          <p:cNvSpPr>
            <a:spLocks noGrp="1"/>
          </p:cNvSpPr>
          <p:nvPr>
            <p:ph type="body" sz="half" idx="15"/>
          </p:nvPr>
        </p:nvSpPr>
        <p:spPr>
          <a:xfrm>
            <a:off x="1017598" y="2571750"/>
            <a:ext cx="2195513"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9" name="Text Placeholder 4"/>
          <p:cNvSpPr>
            <a:spLocks noGrp="1"/>
          </p:cNvSpPr>
          <p:nvPr>
            <p:ph type="body" sz="quarter" idx="3"/>
          </p:nvPr>
        </p:nvSpPr>
        <p:spPr>
          <a:xfrm>
            <a:off x="3440996" y="1885950"/>
            <a:ext cx="2202181" cy="576262"/>
          </a:xfrm>
        </p:spPr>
        <p:txBody>
          <a:bodyPr vert="horz" lIns="91440" tIns="45720" rIns="91440" bIns="45720" rtlCol="0" anchor="b">
            <a:noAutofit/>
          </a:bodyPr>
          <a:lstStyle>
            <a:lvl1pPr>
              <a:buNone/>
              <a:defRPr lang="en-US"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0" name="Text Placeholder 3"/>
          <p:cNvSpPr>
            <a:spLocks noGrp="1"/>
          </p:cNvSpPr>
          <p:nvPr>
            <p:ph type="body" sz="half" idx="16"/>
          </p:nvPr>
        </p:nvSpPr>
        <p:spPr>
          <a:xfrm>
            <a:off x="3433081" y="2571750"/>
            <a:ext cx="2210096"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11" name="Text Placeholder 4"/>
          <p:cNvSpPr>
            <a:spLocks noGrp="1"/>
          </p:cNvSpPr>
          <p:nvPr>
            <p:ph type="body" sz="quarter" idx="13"/>
          </p:nvPr>
        </p:nvSpPr>
        <p:spPr>
          <a:xfrm>
            <a:off x="5871777" y="1885950"/>
            <a:ext cx="2199085" cy="576262"/>
          </a:xfrm>
        </p:spPr>
        <p:txBody>
          <a:bodyPr vert="horz" lIns="91440" tIns="45720" rIns="91440" bIns="45720" rtlCol="0" anchor="b">
            <a:noAutofit/>
          </a:bodyPr>
          <a:lstStyle>
            <a:lvl1pPr>
              <a:buNone/>
              <a:defRPr lang="en-US" sz="18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2" name="Text Placeholder 3"/>
          <p:cNvSpPr>
            <a:spLocks noGrp="1"/>
          </p:cNvSpPr>
          <p:nvPr>
            <p:ph type="body" sz="half" idx="17"/>
          </p:nvPr>
        </p:nvSpPr>
        <p:spPr>
          <a:xfrm>
            <a:off x="5871777" y="2571750"/>
            <a:ext cx="2199085"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76308689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99064" y="4297503"/>
            <a:ext cx="2205038"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Picture Placeholder 2"/>
          <p:cNvSpPr>
            <a:spLocks noGrp="1" noChangeAspect="1"/>
          </p:cNvSpPr>
          <p:nvPr>
            <p:ph type="pic" idx="15"/>
          </p:nvPr>
        </p:nvSpPr>
        <p:spPr>
          <a:xfrm>
            <a:off x="999064" y="2256354"/>
            <a:ext cx="220503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1" name="Text Placeholder 3"/>
          <p:cNvSpPr>
            <a:spLocks noGrp="1"/>
          </p:cNvSpPr>
          <p:nvPr>
            <p:ph type="body" sz="half" idx="18"/>
          </p:nvPr>
        </p:nvSpPr>
        <p:spPr>
          <a:xfrm>
            <a:off x="999064" y="4873766"/>
            <a:ext cx="220503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3426748" y="4297503"/>
            <a:ext cx="2197894"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3" name="Picture Placeholder 2"/>
          <p:cNvSpPr>
            <a:spLocks noGrp="1" noChangeAspect="1"/>
          </p:cNvSpPr>
          <p:nvPr>
            <p:ph type="pic" idx="21"/>
          </p:nvPr>
        </p:nvSpPr>
        <p:spPr>
          <a:xfrm>
            <a:off x="3426747" y="2256354"/>
            <a:ext cx="2197894"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19"/>
          </p:nvPr>
        </p:nvSpPr>
        <p:spPr>
          <a:xfrm>
            <a:off x="3425733" y="4873765"/>
            <a:ext cx="2200805"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5853242" y="4297503"/>
            <a:ext cx="2199085"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6" name="Picture Placeholder 2"/>
          <p:cNvSpPr>
            <a:spLocks noGrp="1" noChangeAspect="1"/>
          </p:cNvSpPr>
          <p:nvPr>
            <p:ph type="pic" idx="22"/>
          </p:nvPr>
        </p:nvSpPr>
        <p:spPr>
          <a:xfrm>
            <a:off x="5853241" y="2256354"/>
            <a:ext cx="219908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7" name="Text Placeholder 3"/>
          <p:cNvSpPr>
            <a:spLocks noGrp="1"/>
          </p:cNvSpPr>
          <p:nvPr>
            <p:ph type="body" sz="half" idx="20"/>
          </p:nvPr>
        </p:nvSpPr>
        <p:spPr>
          <a:xfrm>
            <a:off x="5853148" y="4873763"/>
            <a:ext cx="220199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61194764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2814E910-BBD9-4C6C-B553-9F185752B042}" type="slidenum">
              <a:rPr lang="en-US" altLang="en-US" smtClean="0"/>
              <a:pPr/>
              <a:t>‹#›</a:t>
            </a:fld>
            <a:endParaRPr lang="en-US" altLang="en-US"/>
          </a:p>
        </p:txBody>
      </p:sp>
    </p:spTree>
    <p:extLst>
      <p:ext uri="{BB962C8B-B14F-4D97-AF65-F5344CB8AC3E}">
        <p14:creationId xmlns:p14="http://schemas.microsoft.com/office/powerpoint/2010/main" val="124051707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A9B584D8-2FAB-4CF1-AF74-0E7F3D958B3D}" type="slidenum">
              <a:rPr lang="en-US" altLang="en-US" smtClean="0"/>
              <a:pPr/>
              <a:t>‹#›</a:t>
            </a:fld>
            <a:endParaRPr lang="en-US" altLang="en-US"/>
          </a:p>
        </p:txBody>
      </p:sp>
    </p:spTree>
    <p:extLst>
      <p:ext uri="{BB962C8B-B14F-4D97-AF65-F5344CB8AC3E}">
        <p14:creationId xmlns:p14="http://schemas.microsoft.com/office/powerpoint/2010/main" val="244416357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8"/>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62F6A2F-C23C-4C7E-AD91-5B703E02239A}" type="datetimeFigureOut">
              <a:rPr lang="en-US" smtClean="0"/>
              <a:t>12/3/2021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B20EF2-983F-4B0E-9A0A-24FF6CC62E9C}" type="slidenum">
              <a:rPr lang="en-US" smtClean="0"/>
              <a:t>‹#›</a:t>
            </a:fld>
            <a:endParaRPr lang="en-US"/>
          </a:p>
        </p:txBody>
      </p:sp>
    </p:spTree>
    <p:extLst>
      <p:ext uri="{BB962C8B-B14F-4D97-AF65-F5344CB8AC3E}">
        <p14:creationId xmlns:p14="http://schemas.microsoft.com/office/powerpoint/2010/main" val="10252187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62F6A2F-C23C-4C7E-AD91-5B703E02239A}" type="datetimeFigureOut">
              <a:rPr lang="en-US" smtClean="0"/>
              <a:t>12/3/2021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B20EF2-983F-4B0E-9A0A-24FF6CC62E9C}" type="slidenum">
              <a:rPr lang="en-US" smtClean="0"/>
              <a:t>‹#›</a:t>
            </a:fld>
            <a:endParaRPr lang="en-US"/>
          </a:p>
        </p:txBody>
      </p:sp>
    </p:spTree>
    <p:extLst>
      <p:ext uri="{BB962C8B-B14F-4D97-AF65-F5344CB8AC3E}">
        <p14:creationId xmlns:p14="http://schemas.microsoft.com/office/powerpoint/2010/main" val="14942133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9"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9"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62F6A2F-C23C-4C7E-AD91-5B703E02239A}" type="datetimeFigureOut">
              <a:rPr lang="en-US" smtClean="0"/>
              <a:t>12/3/2021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FB20EF2-983F-4B0E-9A0A-24FF6CC62E9C}" type="slidenum">
              <a:rPr lang="en-US" smtClean="0"/>
              <a:t>‹#›</a:t>
            </a:fld>
            <a:endParaRPr lang="en-US"/>
          </a:p>
        </p:txBody>
      </p:sp>
    </p:spTree>
    <p:extLst>
      <p:ext uri="{BB962C8B-B14F-4D97-AF65-F5344CB8AC3E}">
        <p14:creationId xmlns:p14="http://schemas.microsoft.com/office/powerpoint/2010/main" val="24466809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62F6A2F-C23C-4C7E-AD91-5B703E02239A}" type="datetimeFigureOut">
              <a:rPr lang="en-US" smtClean="0"/>
              <a:t>12/3/2021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FB20EF2-983F-4B0E-9A0A-24FF6CC62E9C}" type="slidenum">
              <a:rPr lang="en-US" smtClean="0"/>
              <a:t>‹#›</a:t>
            </a:fld>
            <a:endParaRPr lang="en-US"/>
          </a:p>
        </p:txBody>
      </p:sp>
    </p:spTree>
    <p:extLst>
      <p:ext uri="{BB962C8B-B14F-4D97-AF65-F5344CB8AC3E}">
        <p14:creationId xmlns:p14="http://schemas.microsoft.com/office/powerpoint/2010/main" val="35385416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62F6A2F-C23C-4C7E-AD91-5B703E02239A}" type="datetimeFigureOut">
              <a:rPr lang="en-US" smtClean="0"/>
              <a:t>12/3/2021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FB20EF2-983F-4B0E-9A0A-24FF6CC62E9C}" type="slidenum">
              <a:rPr lang="en-US" smtClean="0"/>
              <a:t>‹#›</a:t>
            </a:fld>
            <a:endParaRPr lang="en-US"/>
          </a:p>
        </p:txBody>
      </p:sp>
    </p:spTree>
    <p:extLst>
      <p:ext uri="{BB962C8B-B14F-4D97-AF65-F5344CB8AC3E}">
        <p14:creationId xmlns:p14="http://schemas.microsoft.com/office/powerpoint/2010/main" val="24036121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8"/>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62F6A2F-C23C-4C7E-AD91-5B703E02239A}" type="datetimeFigureOut">
              <a:rPr lang="en-US" smtClean="0"/>
              <a:t>12/3/2021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B20EF2-983F-4B0E-9A0A-24FF6CC62E9C}" type="slidenum">
              <a:rPr lang="en-US" smtClean="0"/>
              <a:t>‹#›</a:t>
            </a:fld>
            <a:endParaRPr lang="en-US"/>
          </a:p>
        </p:txBody>
      </p:sp>
    </p:spTree>
    <p:extLst>
      <p:ext uri="{BB962C8B-B14F-4D97-AF65-F5344CB8AC3E}">
        <p14:creationId xmlns:p14="http://schemas.microsoft.com/office/powerpoint/2010/main" val="5742576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62F6A2F-C23C-4C7E-AD91-5B703E02239A}" type="datetimeFigureOut">
              <a:rPr lang="en-US" smtClean="0"/>
              <a:t>12/3/2021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B20EF2-983F-4B0E-9A0A-24FF6CC62E9C}" type="slidenum">
              <a:rPr lang="en-US" smtClean="0"/>
              <a:t>‹#›</a:t>
            </a:fld>
            <a:endParaRPr lang="en-US"/>
          </a:p>
        </p:txBody>
      </p:sp>
    </p:spTree>
    <p:extLst>
      <p:ext uri="{BB962C8B-B14F-4D97-AF65-F5344CB8AC3E}">
        <p14:creationId xmlns:p14="http://schemas.microsoft.com/office/powerpoint/2010/main" val="39311747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19" Type="http://schemas.openxmlformats.org/officeDocument/2006/relationships/image" Target="../media/image2.png"/><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6"/>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8"/>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2F6A2F-C23C-4C7E-AD91-5B703E02239A}" type="datetimeFigureOut">
              <a:rPr lang="en-US" smtClean="0"/>
              <a:t>12/3/2021</a:t>
            </a:fld>
            <a:endParaRPr lang="en-US"/>
          </a:p>
        </p:txBody>
      </p:sp>
      <p:sp>
        <p:nvSpPr>
          <p:cNvPr id="5" name="Footer Placeholder 4"/>
          <p:cNvSpPr>
            <a:spLocks noGrp="1"/>
          </p:cNvSpPr>
          <p:nvPr>
            <p:ph type="ftr" sz="quarter" idx="3"/>
          </p:nvPr>
        </p:nvSpPr>
        <p:spPr>
          <a:xfrm>
            <a:off x="3124200" y="6356358"/>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8"/>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FB20EF2-983F-4B0E-9A0A-24FF6CC62E9C}" type="slidenum">
              <a:rPr lang="en-US" smtClean="0"/>
              <a:t>‹#›</a:t>
            </a:fld>
            <a:endParaRPr lang="en-US"/>
          </a:p>
        </p:txBody>
      </p:sp>
    </p:spTree>
    <p:extLst>
      <p:ext uri="{BB962C8B-B14F-4D97-AF65-F5344CB8AC3E}">
        <p14:creationId xmlns:p14="http://schemas.microsoft.com/office/powerpoint/2010/main" val="261619251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l="-17000" r="-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40000" y="1825625"/>
            <a:ext cx="767535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282FA3C6-7C60-430F-B028-42B5104B86BE}"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560965667"/>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 id="2147483698" r:id="rId14"/>
    <p:sldLayoutId id="2147483699" r:id="rId15"/>
    <p:sldLayoutId id="2147483700" r:id="rId16"/>
    <p:sldLayoutId id="2147483701" r:id="rId17"/>
  </p:sldLayoutIdLst>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hf hdr="0" ftr="0" dt="0"/>
  <p:txStyles>
    <p:titleStyle>
      <a:lvl1pPr algn="l" defTabSz="685800" rtl="0" eaLnBrk="1" latinLnBrk="0" hangingPunct="1">
        <a:lnSpc>
          <a:spcPct val="90000"/>
        </a:lnSpc>
        <a:spcBef>
          <a:spcPct val="0"/>
        </a:spcBef>
        <a:buNone/>
        <a:defRPr sz="4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6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9D927B-E843-462E-9476-E45B6FC0DDF8}"/>
              </a:ext>
            </a:extLst>
          </p:cNvPr>
          <p:cNvSpPr>
            <a:spLocks noGrp="1"/>
          </p:cNvSpPr>
          <p:nvPr>
            <p:ph type="ctrTitle"/>
          </p:nvPr>
        </p:nvSpPr>
        <p:spPr>
          <a:xfrm>
            <a:off x="305095" y="1905000"/>
            <a:ext cx="8533811" cy="2086725"/>
          </a:xfrm>
        </p:spPr>
        <p:txBody>
          <a:bodyPr>
            <a:spAutoFit/>
          </a:bodyPr>
          <a:lstStyle/>
          <a:p>
            <a:pPr algn="ctr"/>
            <a:r>
              <a:rPr lang="en-US" dirty="0">
                <a:solidFill>
                  <a:schemeClr val="tx1"/>
                </a:solidFill>
              </a:rPr>
              <a:t>A Study Of </a:t>
            </a:r>
            <a:br>
              <a:rPr lang="en-US" dirty="0">
                <a:solidFill>
                  <a:schemeClr val="tx1"/>
                </a:solidFill>
              </a:rPr>
            </a:br>
            <a:r>
              <a:rPr lang="en-US" dirty="0">
                <a:solidFill>
                  <a:schemeClr val="tx1"/>
                </a:solidFill>
              </a:rPr>
              <a:t>The Book Of Revelation</a:t>
            </a:r>
          </a:p>
        </p:txBody>
      </p:sp>
      <p:sp>
        <p:nvSpPr>
          <p:cNvPr id="3" name="Subtitle 2">
            <a:extLst>
              <a:ext uri="{FF2B5EF4-FFF2-40B4-BE49-F238E27FC236}">
                <a16:creationId xmlns:a16="http://schemas.microsoft.com/office/drawing/2014/main" id="{78684570-74C7-4D91-8578-009947D53EE0}"/>
              </a:ext>
            </a:extLst>
          </p:cNvPr>
          <p:cNvSpPr>
            <a:spLocks noGrp="1"/>
          </p:cNvSpPr>
          <p:nvPr>
            <p:ph type="subTitle" idx="1"/>
          </p:nvPr>
        </p:nvSpPr>
        <p:spPr>
          <a:xfrm>
            <a:off x="800100" y="4648918"/>
            <a:ext cx="7696200" cy="424732"/>
          </a:xfrm>
          <a:noFill/>
        </p:spPr>
        <p:txBody>
          <a:bodyPr>
            <a:spAutoFit/>
          </a:bodyPr>
          <a:lstStyle/>
          <a:p>
            <a:pPr algn="ctr"/>
            <a:r>
              <a:rPr lang="en-US" dirty="0">
                <a:solidFill>
                  <a:schemeClr val="tx1"/>
                </a:solidFill>
              </a:rPr>
              <a:t>November 28, 2021</a:t>
            </a:r>
          </a:p>
        </p:txBody>
      </p:sp>
      <p:sp>
        <p:nvSpPr>
          <p:cNvPr id="4" name="Slide Number Placeholder 3">
            <a:extLst>
              <a:ext uri="{FF2B5EF4-FFF2-40B4-BE49-F238E27FC236}">
                <a16:creationId xmlns:a16="http://schemas.microsoft.com/office/drawing/2014/main" id="{42A796AF-6424-41FA-BBC3-01A62FCD2F70}"/>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2C2085DC-C5DD-4A28-94F6-F9F029BCA1AE}"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84998489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38398"/>
            <a:ext cx="8229600" cy="769441"/>
          </a:xfrm>
          <a:solidFill>
            <a:schemeClr val="bg1"/>
          </a:solidFill>
        </p:spPr>
        <p:txBody>
          <a:bodyPr>
            <a:spAutoFit/>
          </a:bodyPr>
          <a:lstStyle/>
          <a:p>
            <a:r>
              <a:rPr lang="en-US" b="1" dirty="0">
                <a:latin typeface="OldCentury" pitchFamily="2" charset="0"/>
              </a:rPr>
              <a:t>Revelation 22:16</a:t>
            </a:r>
          </a:p>
        </p:txBody>
      </p:sp>
      <p:pic>
        <p:nvPicPr>
          <p:cNvPr id="3" name="Content Placeholder 3"/>
          <p:cNvPicPr>
            <a:picLocks noChangeAspect="1" noChangeArrowheads="1"/>
          </p:cNvPicPr>
          <p:nvPr/>
        </p:nvPicPr>
        <p:blipFill>
          <a:blip r:embed="rId2"/>
          <a:srcRect/>
          <a:stretch>
            <a:fillRect/>
          </a:stretch>
        </p:blipFill>
        <p:spPr bwMode="auto">
          <a:xfrm>
            <a:off x="1162050" y="1209675"/>
            <a:ext cx="7067550" cy="5562600"/>
          </a:xfrm>
          <a:prstGeom prst="rect">
            <a:avLst/>
          </a:prstGeom>
          <a:noFill/>
          <a:ln w="9525">
            <a:noFill/>
            <a:miter lim="800000"/>
            <a:headEnd/>
            <a:tailEnd/>
          </a:ln>
        </p:spPr>
      </p:pic>
      <p:sp>
        <p:nvSpPr>
          <p:cNvPr id="4" name="TextBox 3"/>
          <p:cNvSpPr txBox="1"/>
          <p:nvPr/>
        </p:nvSpPr>
        <p:spPr>
          <a:xfrm>
            <a:off x="1822579" y="1465446"/>
            <a:ext cx="5676900" cy="3970318"/>
          </a:xfrm>
          <a:prstGeom prst="rect">
            <a:avLst/>
          </a:prstGeom>
          <a:noFill/>
        </p:spPr>
        <p:txBody>
          <a:bodyPr wrap="square" rtlCol="0">
            <a:spAutoFit/>
          </a:bodyPr>
          <a:lstStyle/>
          <a:p>
            <a:pPr algn="ctr"/>
            <a:r>
              <a:rPr lang="en-US" sz="3600" i="1" dirty="0">
                <a:latin typeface="Book Antiqua" pitchFamily="18" charset="0"/>
              </a:rPr>
              <a:t>“</a:t>
            </a:r>
            <a:r>
              <a:rPr lang="en-US" sz="3600" b="1" i="1" dirty="0">
                <a:latin typeface="Book Antiqua" pitchFamily="18" charset="0"/>
              </a:rPr>
              <a:t>I, Jesus, have sent My angel to testify to you these things in the churches. I am the Root and the Offspring of David, the Bright and Morning Star</a:t>
            </a:r>
            <a:r>
              <a:rPr lang="en-US" sz="3600" dirty="0">
                <a:latin typeface="Book Antiqua" pitchFamily="18" charset="0"/>
              </a:rPr>
              <a:t>.”</a:t>
            </a:r>
          </a:p>
        </p:txBody>
      </p:sp>
      <p:sp>
        <p:nvSpPr>
          <p:cNvPr id="5" name="Rectangle 4">
            <a:extLst>
              <a:ext uri="{FF2B5EF4-FFF2-40B4-BE49-F238E27FC236}">
                <a16:creationId xmlns:a16="http://schemas.microsoft.com/office/drawing/2014/main" id="{E5EF13B4-61D5-4B94-948C-3489F08DC9D0}"/>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Revelation 22</a:t>
            </a:r>
          </a:p>
        </p:txBody>
      </p:sp>
    </p:spTree>
    <p:extLst>
      <p:ext uri="{BB962C8B-B14F-4D97-AF65-F5344CB8AC3E}">
        <p14:creationId xmlns:p14="http://schemas.microsoft.com/office/powerpoint/2010/main" val="28465710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4610"/>
            <a:ext cx="8229600" cy="769441"/>
          </a:xfrm>
          <a:solidFill>
            <a:schemeClr val="bg1"/>
          </a:solidFill>
        </p:spPr>
        <p:txBody>
          <a:bodyPr>
            <a:spAutoFit/>
          </a:bodyPr>
          <a:lstStyle/>
          <a:p>
            <a:r>
              <a:rPr lang="en-US" b="1" dirty="0">
                <a:latin typeface="OldCentury" pitchFamily="2" charset="0"/>
              </a:rPr>
              <a:t>Revelation 22:17</a:t>
            </a:r>
          </a:p>
        </p:txBody>
      </p:sp>
      <p:pic>
        <p:nvPicPr>
          <p:cNvPr id="3" name="Content Placeholder 3"/>
          <p:cNvPicPr>
            <a:picLocks noChangeAspect="1" noChangeArrowheads="1"/>
          </p:cNvPicPr>
          <p:nvPr/>
        </p:nvPicPr>
        <p:blipFill>
          <a:blip r:embed="rId2"/>
          <a:srcRect/>
          <a:stretch>
            <a:fillRect/>
          </a:stretch>
        </p:blipFill>
        <p:spPr bwMode="auto">
          <a:xfrm>
            <a:off x="1371600" y="1295400"/>
            <a:ext cx="6400800" cy="5334000"/>
          </a:xfrm>
          <a:prstGeom prst="rect">
            <a:avLst/>
          </a:prstGeom>
          <a:noFill/>
          <a:ln w="9525">
            <a:noFill/>
            <a:miter lim="800000"/>
            <a:headEnd/>
            <a:tailEnd/>
          </a:ln>
        </p:spPr>
      </p:pic>
      <p:sp>
        <p:nvSpPr>
          <p:cNvPr id="4" name="TextBox 3"/>
          <p:cNvSpPr txBox="1"/>
          <p:nvPr/>
        </p:nvSpPr>
        <p:spPr>
          <a:xfrm>
            <a:off x="2067064" y="1667347"/>
            <a:ext cx="4953000" cy="3600986"/>
          </a:xfrm>
          <a:prstGeom prst="rect">
            <a:avLst/>
          </a:prstGeom>
          <a:noFill/>
        </p:spPr>
        <p:txBody>
          <a:bodyPr wrap="square" rtlCol="0">
            <a:spAutoFit/>
          </a:bodyPr>
          <a:lstStyle/>
          <a:p>
            <a:pPr algn="ctr"/>
            <a:r>
              <a:rPr lang="en-US" sz="3200" dirty="0">
                <a:latin typeface="Book Antiqua" pitchFamily="18" charset="0"/>
              </a:rPr>
              <a:t>“</a:t>
            </a:r>
            <a:r>
              <a:rPr lang="en-US" sz="3200" b="1" i="1" dirty="0">
                <a:latin typeface="Book Antiqua" pitchFamily="18" charset="0"/>
              </a:rPr>
              <a:t>And the Spirit and the bride say, ‘Come!’ And let him who hears say, ‘Come!’ And let him who thirsts come. </a:t>
            </a:r>
            <a:r>
              <a:rPr lang="en-US" sz="3200" b="1" i="1" u="sng" dirty="0">
                <a:latin typeface="Book Antiqua" pitchFamily="18" charset="0"/>
              </a:rPr>
              <a:t>Whoever desires, let him take the water of life freely</a:t>
            </a:r>
            <a:r>
              <a:rPr lang="en-US" sz="3200" dirty="0">
                <a:latin typeface="Book Antiqua" pitchFamily="18" charset="0"/>
              </a:rPr>
              <a:t>.”</a:t>
            </a:r>
          </a:p>
        </p:txBody>
      </p:sp>
      <p:sp>
        <p:nvSpPr>
          <p:cNvPr id="5" name="Rectangle 4">
            <a:extLst>
              <a:ext uri="{FF2B5EF4-FFF2-40B4-BE49-F238E27FC236}">
                <a16:creationId xmlns:a16="http://schemas.microsoft.com/office/drawing/2014/main" id="{1F25B933-D0CE-4B67-9EF3-A702B9221544}"/>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Revelation 22</a:t>
            </a:r>
          </a:p>
        </p:txBody>
      </p:sp>
    </p:spTree>
    <p:extLst>
      <p:ext uri="{BB962C8B-B14F-4D97-AF65-F5344CB8AC3E}">
        <p14:creationId xmlns:p14="http://schemas.microsoft.com/office/powerpoint/2010/main" val="41485124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841"/>
            <a:ext cx="8229600" cy="769441"/>
          </a:xfrm>
          <a:solidFill>
            <a:schemeClr val="bg1"/>
          </a:solidFill>
        </p:spPr>
        <p:txBody>
          <a:bodyPr>
            <a:spAutoFit/>
          </a:bodyPr>
          <a:lstStyle/>
          <a:p>
            <a:r>
              <a:rPr lang="en-US" b="1" cap="small" dirty="0">
                <a:latin typeface="OldCentury" pitchFamily="2" charset="0"/>
              </a:rPr>
              <a:t>Jesus’ Stamp on the Book</a:t>
            </a:r>
          </a:p>
        </p:txBody>
      </p:sp>
      <p:sp>
        <p:nvSpPr>
          <p:cNvPr id="3" name="Content Placeholder 2"/>
          <p:cNvSpPr>
            <a:spLocks noGrp="1"/>
          </p:cNvSpPr>
          <p:nvPr>
            <p:ph idx="1"/>
          </p:nvPr>
        </p:nvSpPr>
        <p:spPr>
          <a:xfrm>
            <a:off x="108642" y="1471183"/>
            <a:ext cx="8926716" cy="5176802"/>
          </a:xfrm>
          <a:solidFill>
            <a:schemeClr val="bg1"/>
          </a:solidFill>
        </p:spPr>
        <p:txBody>
          <a:bodyPr wrap="square">
            <a:spAutoFit/>
          </a:bodyPr>
          <a:lstStyle/>
          <a:p>
            <a:r>
              <a:rPr lang="en-US" dirty="0">
                <a:latin typeface="Book Antiqua" pitchFamily="18" charset="0"/>
              </a:rPr>
              <a:t>To give </a:t>
            </a:r>
            <a:r>
              <a:rPr lang="en-US" b="1" dirty="0">
                <a:latin typeface="OldCentury" pitchFamily="2" charset="0"/>
              </a:rPr>
              <a:t>ultimate emphasis </a:t>
            </a:r>
            <a:r>
              <a:rPr lang="en-US" dirty="0">
                <a:latin typeface="Book Antiqua" pitchFamily="18" charset="0"/>
              </a:rPr>
              <a:t>to the importance of the book, urgency of the message, and heeding its message</a:t>
            </a:r>
          </a:p>
          <a:p>
            <a:r>
              <a:rPr lang="en-US" b="1" dirty="0">
                <a:latin typeface="OldCentury" pitchFamily="2" charset="0"/>
              </a:rPr>
              <a:t>Authenticate</a:t>
            </a:r>
            <a:r>
              <a:rPr lang="en-US" dirty="0">
                <a:latin typeface="Book Antiqua" pitchFamily="18" charset="0"/>
              </a:rPr>
              <a:t> the message:</a:t>
            </a:r>
          </a:p>
          <a:p>
            <a:pPr lvl="1"/>
            <a:r>
              <a:rPr lang="en-US" b="1" dirty="0">
                <a:latin typeface="OldCentury" pitchFamily="2" charset="0"/>
              </a:rPr>
              <a:t>Root and offspring of David</a:t>
            </a:r>
            <a:r>
              <a:rPr lang="en-US" dirty="0">
                <a:latin typeface="Book Antiqua" pitchFamily="18" charset="0"/>
              </a:rPr>
              <a:t> (</a:t>
            </a:r>
            <a:r>
              <a:rPr lang="en-US" b="1" dirty="0">
                <a:latin typeface="OldCentury" pitchFamily="2" charset="0"/>
              </a:rPr>
              <a:t>Matthew 22:42-45; 1:1</a:t>
            </a:r>
            <a:r>
              <a:rPr lang="en-US" dirty="0">
                <a:latin typeface="Book Antiqua" pitchFamily="18" charset="0"/>
              </a:rPr>
              <a:t>)</a:t>
            </a:r>
          </a:p>
          <a:p>
            <a:pPr lvl="1"/>
            <a:r>
              <a:rPr lang="en-US" b="1" dirty="0">
                <a:latin typeface="OldCentury" pitchFamily="2" charset="0"/>
              </a:rPr>
              <a:t>Bright and Morning Star</a:t>
            </a:r>
            <a:r>
              <a:rPr lang="en-US" dirty="0">
                <a:latin typeface="Book Antiqua" pitchFamily="18" charset="0"/>
              </a:rPr>
              <a:t> – beginning of a new dawn and day</a:t>
            </a:r>
          </a:p>
          <a:p>
            <a:pPr lvl="1"/>
            <a:r>
              <a:rPr lang="en-US" dirty="0">
                <a:latin typeface="Book Antiqua" pitchFamily="18" charset="0"/>
              </a:rPr>
              <a:t>Fulfilling the purpose and plans of God</a:t>
            </a:r>
          </a:p>
          <a:p>
            <a:pPr lvl="1"/>
            <a:r>
              <a:rPr lang="en-US" dirty="0">
                <a:latin typeface="Book Antiqua" pitchFamily="18" charset="0"/>
              </a:rPr>
              <a:t>By His birth, life, death, resurrection, ascension</a:t>
            </a:r>
          </a:p>
          <a:p>
            <a:pPr lvl="1"/>
            <a:r>
              <a:rPr lang="en-US" dirty="0">
                <a:latin typeface="Book Antiqua" pitchFamily="18" charset="0"/>
              </a:rPr>
              <a:t>Shines forth as a </a:t>
            </a:r>
            <a:r>
              <a:rPr lang="en-US" b="1" dirty="0">
                <a:latin typeface="OldCentury" pitchFamily="2" charset="0"/>
              </a:rPr>
              <a:t>morning of victory</a:t>
            </a:r>
            <a:r>
              <a:rPr lang="en-US" dirty="0">
                <a:latin typeface="Book Antiqua" pitchFamily="18" charset="0"/>
              </a:rPr>
              <a:t>!</a:t>
            </a:r>
          </a:p>
        </p:txBody>
      </p:sp>
      <p:sp>
        <p:nvSpPr>
          <p:cNvPr id="4" name="Rectangle 3">
            <a:extLst>
              <a:ext uri="{FF2B5EF4-FFF2-40B4-BE49-F238E27FC236}">
                <a16:creationId xmlns:a16="http://schemas.microsoft.com/office/drawing/2014/main" id="{4202EAE9-800C-4A41-ACA6-1C385A651DC3}"/>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Revelation 22</a:t>
            </a:r>
          </a:p>
        </p:txBody>
      </p:sp>
    </p:spTree>
    <p:extLst>
      <p:ext uri="{BB962C8B-B14F-4D97-AF65-F5344CB8AC3E}">
        <p14:creationId xmlns:p14="http://schemas.microsoft.com/office/powerpoint/2010/main" val="38765104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heel(1)">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 calcmode="lin" valueType="num">
                                      <p:cBhvr>
                                        <p:cTn id="12"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3"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4"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5" dur="1000"/>
                                        <p:tgtEl>
                                          <p:spTgt spid="3">
                                            <p:txEl>
                                              <p:pRg st="2" end="2"/>
                                            </p:txEl>
                                          </p:spTgt>
                                        </p:tgtEl>
                                      </p:cBhvr>
                                    </p:animEffect>
                                  </p:childTnLst>
                                </p:cTn>
                              </p:par>
                              <p:par>
                                <p:cTn id="16" presetID="31" presetClass="entr" presetSubtype="0"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 calcmode="lin" valueType="num">
                                      <p:cBhvr>
                                        <p:cTn id="18"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9"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0"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1" dur="1000"/>
                                        <p:tgtEl>
                                          <p:spTgt spid="3">
                                            <p:txEl>
                                              <p:pRg st="3" end="3"/>
                                            </p:txEl>
                                          </p:spTgt>
                                        </p:tgtEl>
                                      </p:cBhvr>
                                    </p:animEffect>
                                  </p:childTnLst>
                                </p:cTn>
                              </p:par>
                              <p:par>
                                <p:cTn id="22" presetID="31" presetClass="entr" presetSubtype="0" fill="hold" nodeType="with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 calcmode="lin" valueType="num">
                                      <p:cBhvr>
                                        <p:cTn id="24"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5"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26"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27" dur="1000"/>
                                        <p:tgtEl>
                                          <p:spTgt spid="3">
                                            <p:txEl>
                                              <p:pRg st="4" end="4"/>
                                            </p:txEl>
                                          </p:spTgt>
                                        </p:tgtEl>
                                      </p:cBhvr>
                                    </p:animEffect>
                                  </p:childTnLst>
                                </p:cTn>
                              </p:par>
                              <p:par>
                                <p:cTn id="28" presetID="31" presetClass="entr" presetSubtype="0" fill="hold" nodeType="with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 calcmode="lin" valueType="num">
                                      <p:cBhvr>
                                        <p:cTn id="30"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1"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32"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33" dur="1000"/>
                                        <p:tgtEl>
                                          <p:spTgt spid="3">
                                            <p:txEl>
                                              <p:pRg st="5" end="5"/>
                                            </p:txEl>
                                          </p:spTgt>
                                        </p:tgtEl>
                                      </p:cBhvr>
                                    </p:animEffect>
                                  </p:childTnLst>
                                </p:cTn>
                              </p:par>
                              <p:par>
                                <p:cTn id="34" presetID="31" presetClass="entr" presetSubtype="0" fill="hold" nodeType="withEffect">
                                  <p:stCondLst>
                                    <p:cond delay="0"/>
                                  </p:stCondLst>
                                  <p:childTnLst>
                                    <p:set>
                                      <p:cBhvr>
                                        <p:cTn id="35" dur="1" fill="hold">
                                          <p:stCondLst>
                                            <p:cond delay="0"/>
                                          </p:stCondLst>
                                        </p:cTn>
                                        <p:tgtEl>
                                          <p:spTgt spid="3">
                                            <p:txEl>
                                              <p:pRg st="6" end="6"/>
                                            </p:txEl>
                                          </p:spTgt>
                                        </p:tgtEl>
                                        <p:attrNameLst>
                                          <p:attrName>style.visibility</p:attrName>
                                        </p:attrNameLst>
                                      </p:cBhvr>
                                      <p:to>
                                        <p:strVal val="visible"/>
                                      </p:to>
                                    </p:set>
                                    <p:anim calcmode="lin" valueType="num">
                                      <p:cBhvr>
                                        <p:cTn id="36"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37"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38"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39"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1417"/>
            <a:ext cx="8229600" cy="769441"/>
          </a:xfrm>
          <a:solidFill>
            <a:schemeClr val="bg1"/>
          </a:solidFill>
        </p:spPr>
        <p:txBody>
          <a:bodyPr>
            <a:spAutoFit/>
          </a:bodyPr>
          <a:lstStyle/>
          <a:p>
            <a:r>
              <a:rPr lang="en-US" b="1" cap="small" dirty="0">
                <a:latin typeface="OldCentury" pitchFamily="2" charset="0"/>
              </a:rPr>
              <a:t>Final Exhortation</a:t>
            </a:r>
          </a:p>
        </p:txBody>
      </p:sp>
      <p:sp>
        <p:nvSpPr>
          <p:cNvPr id="3" name="Content Placeholder 2"/>
          <p:cNvSpPr>
            <a:spLocks noGrp="1"/>
          </p:cNvSpPr>
          <p:nvPr>
            <p:ph idx="1"/>
          </p:nvPr>
        </p:nvSpPr>
        <p:spPr>
          <a:xfrm>
            <a:off x="457200" y="1371600"/>
            <a:ext cx="8229600" cy="5115246"/>
          </a:xfrm>
          <a:solidFill>
            <a:schemeClr val="bg1"/>
          </a:solidFill>
        </p:spPr>
        <p:txBody>
          <a:bodyPr>
            <a:spAutoFit/>
          </a:bodyPr>
          <a:lstStyle/>
          <a:p>
            <a:r>
              <a:rPr lang="en-US" dirty="0">
                <a:latin typeface="Book Antiqua" panose="02040602050305030304" pitchFamily="18" charset="0"/>
              </a:rPr>
              <a:t>The </a:t>
            </a:r>
            <a:r>
              <a:rPr lang="en-US" b="1" dirty="0">
                <a:latin typeface="Book Antiqua" panose="02040602050305030304" pitchFamily="18" charset="0"/>
              </a:rPr>
              <a:t>Holy Spirit </a:t>
            </a:r>
            <a:r>
              <a:rPr lang="en-US" dirty="0">
                <a:latin typeface="Book Antiqua" pitchFamily="18" charset="0"/>
              </a:rPr>
              <a:t>revealed the mind of God </a:t>
            </a:r>
            <a:br>
              <a:rPr lang="en-US" dirty="0">
                <a:latin typeface="Book Antiqua" pitchFamily="18" charset="0"/>
              </a:rPr>
            </a:br>
            <a:r>
              <a:rPr lang="en-US" dirty="0">
                <a:latin typeface="Book Antiqua" pitchFamily="18" charset="0"/>
              </a:rPr>
              <a:t>(</a:t>
            </a:r>
            <a:r>
              <a:rPr lang="en-US" b="1" dirty="0">
                <a:latin typeface="Book Antiqua" panose="02040602050305030304" pitchFamily="18" charset="0"/>
              </a:rPr>
              <a:t>1 Corinthians 2:9-13</a:t>
            </a:r>
            <a:r>
              <a:rPr lang="en-US" dirty="0">
                <a:latin typeface="Book Antiqua" pitchFamily="18" charset="0"/>
              </a:rPr>
              <a:t>)</a:t>
            </a:r>
          </a:p>
          <a:p>
            <a:r>
              <a:rPr lang="en-US" dirty="0">
                <a:latin typeface="Book Antiqua" pitchFamily="18" charset="0"/>
              </a:rPr>
              <a:t>The church, His </a:t>
            </a:r>
            <a:r>
              <a:rPr lang="en-US" b="1" dirty="0">
                <a:latin typeface="Book Antiqua" panose="02040602050305030304" pitchFamily="18" charset="0"/>
              </a:rPr>
              <a:t>Bride</a:t>
            </a:r>
            <a:r>
              <a:rPr lang="en-US" dirty="0">
                <a:latin typeface="Book Antiqua" pitchFamily="18" charset="0"/>
              </a:rPr>
              <a:t> says </a:t>
            </a:r>
            <a:r>
              <a:rPr lang="en-US" b="1" u="sng" dirty="0">
                <a:latin typeface="Book Antiqua" panose="02040602050305030304" pitchFamily="18" charset="0"/>
              </a:rPr>
              <a:t>COME</a:t>
            </a:r>
            <a:r>
              <a:rPr lang="en-US" b="1" dirty="0">
                <a:latin typeface="Book Antiqua" panose="02040602050305030304" pitchFamily="18" charset="0"/>
              </a:rPr>
              <a:t> </a:t>
            </a:r>
            <a:r>
              <a:rPr lang="en-US" dirty="0">
                <a:latin typeface="Book Antiqua" pitchFamily="18" charset="0"/>
              </a:rPr>
              <a:t>…</a:t>
            </a:r>
          </a:p>
          <a:p>
            <a:r>
              <a:rPr lang="en-US" dirty="0">
                <a:latin typeface="Book Antiqua" pitchFamily="18" charset="0"/>
              </a:rPr>
              <a:t>Spreading the message of </a:t>
            </a:r>
            <a:r>
              <a:rPr lang="en-US" b="1" dirty="0">
                <a:latin typeface="Book Antiqua" panose="02040602050305030304" pitchFamily="18" charset="0"/>
              </a:rPr>
              <a:t>redemption</a:t>
            </a:r>
          </a:p>
          <a:p>
            <a:r>
              <a:rPr lang="en-US" dirty="0">
                <a:latin typeface="Book Antiqua" pitchFamily="18" charset="0"/>
              </a:rPr>
              <a:t>Salvation offered through </a:t>
            </a:r>
            <a:r>
              <a:rPr lang="en-US" b="1" dirty="0">
                <a:latin typeface="Book Antiqua" panose="02040602050305030304" pitchFamily="18" charset="0"/>
              </a:rPr>
              <a:t>the gospel</a:t>
            </a:r>
          </a:p>
          <a:p>
            <a:r>
              <a:rPr lang="en-US" dirty="0">
                <a:latin typeface="Book Antiqua" pitchFamily="18" charset="0"/>
              </a:rPr>
              <a:t>Whosoever – </a:t>
            </a:r>
            <a:r>
              <a:rPr lang="en-US" b="1" dirty="0">
                <a:latin typeface="Book Antiqua" panose="02040602050305030304" pitchFamily="18" charset="0"/>
              </a:rPr>
              <a:t>universal and free </a:t>
            </a:r>
            <a:r>
              <a:rPr lang="en-US" dirty="0">
                <a:latin typeface="Book Antiqua" pitchFamily="18" charset="0"/>
              </a:rPr>
              <a:t>offer </a:t>
            </a:r>
            <a:r>
              <a:rPr lang="en-US" b="1" dirty="0">
                <a:latin typeface="Book Antiqua" pitchFamily="18" charset="0"/>
              </a:rPr>
              <a:t>(5:9)</a:t>
            </a:r>
          </a:p>
          <a:p>
            <a:r>
              <a:rPr lang="en-US" b="1" dirty="0">
                <a:latin typeface="Book Antiqua" pitchFamily="18" charset="0"/>
              </a:rPr>
              <a:t>Living water </a:t>
            </a:r>
            <a:r>
              <a:rPr lang="en-US" dirty="0">
                <a:latin typeface="Book Antiqua" pitchFamily="18" charset="0"/>
              </a:rPr>
              <a:t>(</a:t>
            </a:r>
            <a:r>
              <a:rPr lang="en-US" b="1" dirty="0">
                <a:latin typeface="Book Antiqua" panose="02040602050305030304" pitchFamily="18" charset="0"/>
              </a:rPr>
              <a:t>John 4:10-14</a:t>
            </a:r>
            <a:r>
              <a:rPr lang="en-US" dirty="0">
                <a:latin typeface="Book Antiqua" pitchFamily="18" charset="0"/>
              </a:rPr>
              <a:t>)</a:t>
            </a:r>
          </a:p>
          <a:p>
            <a:r>
              <a:rPr lang="en-US" dirty="0">
                <a:latin typeface="Book Antiqua" pitchFamily="18" charset="0"/>
              </a:rPr>
              <a:t>Water of Life for the taking – none shall be </a:t>
            </a:r>
            <a:r>
              <a:rPr lang="en-US" b="1" dirty="0">
                <a:latin typeface="Book Antiqua" panose="02040602050305030304" pitchFamily="18" charset="0"/>
              </a:rPr>
              <a:t>forced to drink</a:t>
            </a:r>
            <a:r>
              <a:rPr lang="en-US" dirty="0">
                <a:latin typeface="Book Antiqua" pitchFamily="18" charset="0"/>
              </a:rPr>
              <a:t>!</a:t>
            </a:r>
          </a:p>
        </p:txBody>
      </p:sp>
      <p:sp>
        <p:nvSpPr>
          <p:cNvPr id="4" name="Rectangle 3">
            <a:extLst>
              <a:ext uri="{FF2B5EF4-FFF2-40B4-BE49-F238E27FC236}">
                <a16:creationId xmlns:a16="http://schemas.microsoft.com/office/drawing/2014/main" id="{4737CB5C-8BD3-4547-B03B-FD1DBF703ACF}"/>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Revelation 22</a:t>
            </a:r>
          </a:p>
        </p:txBody>
      </p:sp>
    </p:spTree>
    <p:extLst>
      <p:ext uri="{BB962C8B-B14F-4D97-AF65-F5344CB8AC3E}">
        <p14:creationId xmlns:p14="http://schemas.microsoft.com/office/powerpoint/2010/main" val="2491330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par>
                                <p:cTn id="17" presetID="53" presetClass="entr" presetSubtype="16"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p:cTn id="19"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1" dur="500"/>
                                        <p:tgtEl>
                                          <p:spTgt spid="3">
                                            <p:txEl>
                                              <p:pRg st="3" end="3"/>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53" presetClass="entr" presetSubtype="16" fill="hold" nodeType="click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 calcmode="lin" valueType="num">
                                      <p:cBhvr>
                                        <p:cTn id="26"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7"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28" dur="500"/>
                                        <p:tgtEl>
                                          <p:spTgt spid="3">
                                            <p:txEl>
                                              <p:pRg st="4" end="4"/>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31" presetClass="entr" presetSubtype="0" fill="hold" nodeType="click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 calcmode="lin" valueType="num">
                                      <p:cBhvr>
                                        <p:cTn id="33"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4"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35"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36" dur="1000"/>
                                        <p:tgtEl>
                                          <p:spTgt spid="3">
                                            <p:txEl>
                                              <p:pRg st="5" end="5"/>
                                            </p:txEl>
                                          </p:spTgt>
                                        </p:tgtEl>
                                      </p:cBhvr>
                                    </p:animEffect>
                                  </p:childTnLst>
                                </p:cTn>
                              </p:par>
                              <p:par>
                                <p:cTn id="37" presetID="31" presetClass="entr" presetSubtype="0" fill="hold" nodeType="with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 calcmode="lin" valueType="num">
                                      <p:cBhvr>
                                        <p:cTn id="39"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4610"/>
            <a:ext cx="8229600" cy="769441"/>
          </a:xfrm>
          <a:solidFill>
            <a:schemeClr val="bg1"/>
          </a:solidFill>
        </p:spPr>
        <p:txBody>
          <a:bodyPr>
            <a:spAutoFit/>
          </a:bodyPr>
          <a:lstStyle/>
          <a:p>
            <a:r>
              <a:rPr lang="en-US" b="1" dirty="0">
                <a:latin typeface="OldCentury" pitchFamily="2" charset="0"/>
              </a:rPr>
              <a:t>Revelation 22:18</a:t>
            </a:r>
          </a:p>
        </p:txBody>
      </p:sp>
      <p:pic>
        <p:nvPicPr>
          <p:cNvPr id="3" name="Content Placeholder 3"/>
          <p:cNvPicPr>
            <a:picLocks noChangeAspect="1" noChangeArrowheads="1"/>
          </p:cNvPicPr>
          <p:nvPr/>
        </p:nvPicPr>
        <p:blipFill>
          <a:blip r:embed="rId2"/>
          <a:srcRect/>
          <a:stretch>
            <a:fillRect/>
          </a:stretch>
        </p:blipFill>
        <p:spPr bwMode="auto">
          <a:xfrm>
            <a:off x="1371600" y="1295400"/>
            <a:ext cx="6400800" cy="5334000"/>
          </a:xfrm>
          <a:prstGeom prst="rect">
            <a:avLst/>
          </a:prstGeom>
          <a:noFill/>
          <a:ln w="9525">
            <a:noFill/>
            <a:miter lim="800000"/>
            <a:headEnd/>
            <a:tailEnd/>
          </a:ln>
        </p:spPr>
      </p:pic>
      <p:sp>
        <p:nvSpPr>
          <p:cNvPr id="4" name="TextBox 3"/>
          <p:cNvSpPr txBox="1"/>
          <p:nvPr/>
        </p:nvSpPr>
        <p:spPr>
          <a:xfrm>
            <a:off x="2076117" y="1712612"/>
            <a:ext cx="4953000" cy="3600986"/>
          </a:xfrm>
          <a:prstGeom prst="rect">
            <a:avLst/>
          </a:prstGeom>
          <a:noFill/>
        </p:spPr>
        <p:txBody>
          <a:bodyPr wrap="square" rtlCol="0">
            <a:spAutoFit/>
          </a:bodyPr>
          <a:lstStyle/>
          <a:p>
            <a:pPr algn="ctr"/>
            <a:r>
              <a:rPr lang="en-US" sz="3200" dirty="0">
                <a:latin typeface="Book Antiqua" pitchFamily="18" charset="0"/>
              </a:rPr>
              <a:t>“</a:t>
            </a:r>
            <a:r>
              <a:rPr lang="en-US" sz="3200" b="1" i="1" dirty="0">
                <a:latin typeface="Book Antiqua" pitchFamily="18" charset="0"/>
              </a:rPr>
              <a:t>For I testify to everyone who hears the words of the prophecy of this book: If anyone adds to these things, God will add to him the plagues that are written in this book</a:t>
            </a:r>
            <a:r>
              <a:rPr lang="en-US" sz="3200" dirty="0">
                <a:latin typeface="Book Antiqua" pitchFamily="18" charset="0"/>
              </a:rPr>
              <a:t>.”</a:t>
            </a:r>
          </a:p>
        </p:txBody>
      </p:sp>
      <p:sp>
        <p:nvSpPr>
          <p:cNvPr id="5" name="Rectangle 4">
            <a:extLst>
              <a:ext uri="{FF2B5EF4-FFF2-40B4-BE49-F238E27FC236}">
                <a16:creationId xmlns:a16="http://schemas.microsoft.com/office/drawing/2014/main" id="{4C9787D5-3BE9-4E25-AC2D-6FE8AA4DA23E}"/>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Revelation 22</a:t>
            </a:r>
          </a:p>
        </p:txBody>
      </p:sp>
    </p:spTree>
    <p:extLst>
      <p:ext uri="{BB962C8B-B14F-4D97-AF65-F5344CB8AC3E}">
        <p14:creationId xmlns:p14="http://schemas.microsoft.com/office/powerpoint/2010/main" val="36297749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83663"/>
            <a:ext cx="8229600" cy="769441"/>
          </a:xfrm>
          <a:solidFill>
            <a:schemeClr val="bg1"/>
          </a:solidFill>
        </p:spPr>
        <p:txBody>
          <a:bodyPr>
            <a:spAutoFit/>
          </a:bodyPr>
          <a:lstStyle/>
          <a:p>
            <a:r>
              <a:rPr lang="en-US" b="1" dirty="0">
                <a:latin typeface="OldCentury" pitchFamily="2" charset="0"/>
              </a:rPr>
              <a:t>Revelation 22:19</a:t>
            </a:r>
          </a:p>
        </p:txBody>
      </p:sp>
      <p:pic>
        <p:nvPicPr>
          <p:cNvPr id="3" name="Content Placeholder 3"/>
          <p:cNvPicPr>
            <a:picLocks noChangeAspect="1" noChangeArrowheads="1"/>
          </p:cNvPicPr>
          <p:nvPr/>
        </p:nvPicPr>
        <p:blipFill>
          <a:blip r:embed="rId2"/>
          <a:srcRect/>
          <a:stretch>
            <a:fillRect/>
          </a:stretch>
        </p:blipFill>
        <p:spPr bwMode="auto">
          <a:xfrm>
            <a:off x="995368" y="1314450"/>
            <a:ext cx="7172325" cy="5334000"/>
          </a:xfrm>
          <a:prstGeom prst="rect">
            <a:avLst/>
          </a:prstGeom>
          <a:noFill/>
          <a:ln w="9525">
            <a:noFill/>
            <a:miter lim="800000"/>
            <a:headEnd/>
            <a:tailEnd/>
          </a:ln>
        </p:spPr>
      </p:pic>
      <p:sp>
        <p:nvSpPr>
          <p:cNvPr id="4" name="TextBox 3"/>
          <p:cNvSpPr txBox="1"/>
          <p:nvPr/>
        </p:nvSpPr>
        <p:spPr>
          <a:xfrm>
            <a:off x="1755203" y="1677391"/>
            <a:ext cx="5550013" cy="3539430"/>
          </a:xfrm>
          <a:prstGeom prst="rect">
            <a:avLst/>
          </a:prstGeom>
          <a:noFill/>
        </p:spPr>
        <p:txBody>
          <a:bodyPr wrap="square" rtlCol="0">
            <a:spAutoFit/>
          </a:bodyPr>
          <a:lstStyle/>
          <a:p>
            <a:pPr algn="ctr"/>
            <a:r>
              <a:rPr lang="en-US" sz="3200" dirty="0">
                <a:latin typeface="Book Antiqua" pitchFamily="18" charset="0"/>
              </a:rPr>
              <a:t>“</a:t>
            </a:r>
            <a:r>
              <a:rPr lang="en-US" sz="3200" b="1" i="1" dirty="0">
                <a:latin typeface="Book Antiqua" pitchFamily="18" charset="0"/>
              </a:rPr>
              <a:t>And if anyone takes away from the words of the book of this prophecy, God shall take away his part from the Book of Life, from the holy city, and from the things which are written in this book</a:t>
            </a:r>
            <a:r>
              <a:rPr lang="en-US" sz="3200" dirty="0">
                <a:latin typeface="Book Antiqua" pitchFamily="18" charset="0"/>
              </a:rPr>
              <a:t>.”</a:t>
            </a:r>
          </a:p>
        </p:txBody>
      </p:sp>
      <p:sp>
        <p:nvSpPr>
          <p:cNvPr id="5" name="Rectangle 4">
            <a:extLst>
              <a:ext uri="{FF2B5EF4-FFF2-40B4-BE49-F238E27FC236}">
                <a16:creationId xmlns:a16="http://schemas.microsoft.com/office/drawing/2014/main" id="{24E92B33-839F-49DB-AA04-0BACBDF1587B}"/>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Revelation 22</a:t>
            </a:r>
          </a:p>
        </p:txBody>
      </p:sp>
    </p:spTree>
    <p:extLst>
      <p:ext uri="{BB962C8B-B14F-4D97-AF65-F5344CB8AC3E}">
        <p14:creationId xmlns:p14="http://schemas.microsoft.com/office/powerpoint/2010/main" val="39744457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17979"/>
            <a:ext cx="8229600" cy="769441"/>
          </a:xfrm>
          <a:solidFill>
            <a:schemeClr val="bg1"/>
          </a:solidFill>
        </p:spPr>
        <p:txBody>
          <a:bodyPr>
            <a:spAutoFit/>
          </a:bodyPr>
          <a:lstStyle/>
          <a:p>
            <a:r>
              <a:rPr lang="en-US" b="1" cap="small" dirty="0">
                <a:latin typeface="OldCentury" pitchFamily="2" charset="0"/>
              </a:rPr>
              <a:t>Divine Warning</a:t>
            </a:r>
          </a:p>
        </p:txBody>
      </p:sp>
      <p:sp>
        <p:nvSpPr>
          <p:cNvPr id="3" name="Content Placeholder 2"/>
          <p:cNvSpPr>
            <a:spLocks noGrp="1"/>
          </p:cNvSpPr>
          <p:nvPr>
            <p:ph idx="1"/>
          </p:nvPr>
        </p:nvSpPr>
        <p:spPr>
          <a:xfrm>
            <a:off x="457200" y="1428162"/>
            <a:ext cx="8229600" cy="4327338"/>
          </a:xfrm>
          <a:solidFill>
            <a:schemeClr val="bg1"/>
          </a:solidFill>
        </p:spPr>
        <p:txBody>
          <a:bodyPr>
            <a:spAutoFit/>
          </a:bodyPr>
          <a:lstStyle/>
          <a:p>
            <a:r>
              <a:rPr lang="en-US" dirty="0">
                <a:latin typeface="Book Antiqua" pitchFamily="18" charset="0"/>
              </a:rPr>
              <a:t>The </a:t>
            </a:r>
            <a:r>
              <a:rPr lang="en-US" b="1" dirty="0">
                <a:latin typeface="OldCentury" pitchFamily="2" charset="0"/>
              </a:rPr>
              <a:t>admonition</a:t>
            </a:r>
            <a:r>
              <a:rPr lang="en-US" dirty="0">
                <a:latin typeface="Book Antiqua" pitchFamily="18" charset="0"/>
              </a:rPr>
              <a:t> here refers primarily to the teachings of </a:t>
            </a:r>
            <a:r>
              <a:rPr lang="en-US" b="1" dirty="0">
                <a:latin typeface="OldCentury" pitchFamily="2" charset="0"/>
              </a:rPr>
              <a:t>Revelation</a:t>
            </a:r>
          </a:p>
          <a:p>
            <a:r>
              <a:rPr lang="en-US" dirty="0">
                <a:latin typeface="Book Antiqua" pitchFamily="18" charset="0"/>
              </a:rPr>
              <a:t>The principle is true in the </a:t>
            </a:r>
            <a:r>
              <a:rPr lang="en-US" b="1" dirty="0">
                <a:latin typeface="OldCentury" pitchFamily="2" charset="0"/>
              </a:rPr>
              <a:t>entire Bible </a:t>
            </a:r>
            <a:r>
              <a:rPr lang="en-US" dirty="0">
                <a:latin typeface="Book Antiqua" pitchFamily="18" charset="0"/>
              </a:rPr>
              <a:t>(</a:t>
            </a:r>
            <a:r>
              <a:rPr lang="en-US" b="1" dirty="0">
                <a:latin typeface="OldCentury" pitchFamily="2" charset="0"/>
              </a:rPr>
              <a:t>Deuteronomy 4:2; Proverbs 30:6;</a:t>
            </a:r>
            <a:br>
              <a:rPr lang="en-US" b="1" dirty="0">
                <a:latin typeface="OldCentury" pitchFamily="2" charset="0"/>
              </a:rPr>
            </a:br>
            <a:r>
              <a:rPr lang="en-US" b="1" dirty="0">
                <a:latin typeface="OldCentury" pitchFamily="2" charset="0"/>
              </a:rPr>
              <a:t>Galatians 1:6-8</a:t>
            </a:r>
            <a:r>
              <a:rPr lang="en-US" dirty="0">
                <a:latin typeface="Book Antiqua" pitchFamily="18" charset="0"/>
              </a:rPr>
              <a:t>)</a:t>
            </a:r>
          </a:p>
          <a:p>
            <a:r>
              <a:rPr lang="en-US" dirty="0">
                <a:latin typeface="Book Antiqua" pitchFamily="18" charset="0"/>
              </a:rPr>
              <a:t>Solemn warning against “</a:t>
            </a:r>
            <a:r>
              <a:rPr lang="en-US" b="1" dirty="0">
                <a:latin typeface="OldCentury" pitchFamily="2" charset="0"/>
              </a:rPr>
              <a:t>tampering</a:t>
            </a:r>
            <a:r>
              <a:rPr lang="en-US" dirty="0">
                <a:latin typeface="Book Antiqua" pitchFamily="18" charset="0"/>
              </a:rPr>
              <a:t>” with God’s words!</a:t>
            </a:r>
          </a:p>
          <a:p>
            <a:r>
              <a:rPr lang="en-US" b="1" dirty="0">
                <a:latin typeface="OldCentury" pitchFamily="2" charset="0"/>
              </a:rPr>
              <a:t>Adding or subtracting – serious consequences</a:t>
            </a:r>
          </a:p>
        </p:txBody>
      </p:sp>
      <p:sp>
        <p:nvSpPr>
          <p:cNvPr id="4" name="Rectangle 3">
            <a:extLst>
              <a:ext uri="{FF2B5EF4-FFF2-40B4-BE49-F238E27FC236}">
                <a16:creationId xmlns:a16="http://schemas.microsoft.com/office/drawing/2014/main" id="{3B80D362-A972-4122-AC4F-DEA292CBDF7E}"/>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Revelation 22</a:t>
            </a:r>
          </a:p>
        </p:txBody>
      </p:sp>
    </p:spTree>
    <p:extLst>
      <p:ext uri="{BB962C8B-B14F-4D97-AF65-F5344CB8AC3E}">
        <p14:creationId xmlns:p14="http://schemas.microsoft.com/office/powerpoint/2010/main" val="11094552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heel(1)">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 calcmode="lin" valueType="num">
                                      <p:cBhvr>
                                        <p:cTn id="12"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3"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4"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5" dur="10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53" presetClass="entr" presetSubtype="16" fill="hold"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 calcmode="lin" valueType="num">
                                      <p:cBhvr>
                                        <p:cTn id="20"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1"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27406"/>
            <a:ext cx="8229600" cy="769441"/>
          </a:xfrm>
          <a:solidFill>
            <a:schemeClr val="bg1"/>
          </a:solidFill>
        </p:spPr>
        <p:txBody>
          <a:bodyPr>
            <a:spAutoFit/>
          </a:bodyPr>
          <a:lstStyle/>
          <a:p>
            <a:r>
              <a:rPr lang="en-US" b="1" cap="small" dirty="0">
                <a:latin typeface="OldCentury" pitchFamily="2" charset="0"/>
              </a:rPr>
              <a:t>Divine Warning</a:t>
            </a:r>
          </a:p>
        </p:txBody>
      </p:sp>
      <p:sp>
        <p:nvSpPr>
          <p:cNvPr id="3" name="Content Placeholder 2"/>
          <p:cNvSpPr>
            <a:spLocks noGrp="1"/>
          </p:cNvSpPr>
          <p:nvPr>
            <p:ph idx="1"/>
          </p:nvPr>
        </p:nvSpPr>
        <p:spPr>
          <a:xfrm>
            <a:off x="457200" y="1437589"/>
            <a:ext cx="8229600" cy="4425827"/>
          </a:xfrm>
          <a:solidFill>
            <a:schemeClr val="bg1"/>
          </a:solidFill>
        </p:spPr>
        <p:txBody>
          <a:bodyPr>
            <a:spAutoFit/>
          </a:bodyPr>
          <a:lstStyle/>
          <a:p>
            <a:r>
              <a:rPr lang="en-US" dirty="0">
                <a:latin typeface="Book Antiqua" pitchFamily="18" charset="0"/>
              </a:rPr>
              <a:t>Jehoiakim tried (</a:t>
            </a:r>
            <a:r>
              <a:rPr lang="en-US" b="1" dirty="0">
                <a:latin typeface="OldCentury" pitchFamily="2" charset="0"/>
              </a:rPr>
              <a:t>Jeremiah 36:23</a:t>
            </a:r>
            <a:r>
              <a:rPr lang="en-US" dirty="0">
                <a:latin typeface="Book Antiqua" pitchFamily="18" charset="0"/>
              </a:rPr>
              <a:t>)</a:t>
            </a:r>
          </a:p>
          <a:p>
            <a:r>
              <a:rPr lang="en-US" dirty="0">
                <a:latin typeface="Book Antiqua" pitchFamily="18" charset="0"/>
              </a:rPr>
              <a:t>Jews tried (</a:t>
            </a:r>
            <a:r>
              <a:rPr lang="en-US" b="1" dirty="0">
                <a:latin typeface="OldCentury" pitchFamily="2" charset="0"/>
              </a:rPr>
              <a:t>James 2:10</a:t>
            </a:r>
            <a:r>
              <a:rPr lang="en-US" dirty="0">
                <a:latin typeface="Book Antiqua" pitchFamily="18" charset="0"/>
              </a:rPr>
              <a:t>)</a:t>
            </a:r>
          </a:p>
          <a:p>
            <a:r>
              <a:rPr lang="en-US" dirty="0">
                <a:latin typeface="Book Antiqua" pitchFamily="18" charset="0"/>
              </a:rPr>
              <a:t>Altering, amending, or changing any teaching in this book is </a:t>
            </a:r>
            <a:r>
              <a:rPr lang="en-US" b="1" dirty="0">
                <a:latin typeface="OldCentury" pitchFamily="2" charset="0"/>
              </a:rPr>
              <a:t>forbidden</a:t>
            </a:r>
          </a:p>
          <a:p>
            <a:r>
              <a:rPr lang="en-US" dirty="0">
                <a:latin typeface="Book Antiqua" pitchFamily="18" charset="0"/>
              </a:rPr>
              <a:t>God in His </a:t>
            </a:r>
            <a:r>
              <a:rPr lang="en-US" b="1" dirty="0">
                <a:latin typeface="OldCentury" pitchFamily="2" charset="0"/>
              </a:rPr>
              <a:t>infinite wisdom </a:t>
            </a:r>
            <a:r>
              <a:rPr lang="en-US" dirty="0">
                <a:latin typeface="Book Antiqua" pitchFamily="18" charset="0"/>
              </a:rPr>
              <a:t>knew what men would do with this book</a:t>
            </a:r>
          </a:p>
          <a:p>
            <a:r>
              <a:rPr lang="en-US" dirty="0">
                <a:latin typeface="Book Antiqua" pitchFamily="18" charset="0"/>
              </a:rPr>
              <a:t>Sadly, the majority of the religious world has </a:t>
            </a:r>
            <a:r>
              <a:rPr lang="en-US" b="1" dirty="0">
                <a:latin typeface="OldCentury" pitchFamily="2" charset="0"/>
              </a:rPr>
              <a:t>failed to heed His warning</a:t>
            </a:r>
            <a:r>
              <a:rPr lang="en-US" dirty="0">
                <a:latin typeface="Book Antiqua" pitchFamily="18" charset="0"/>
              </a:rPr>
              <a:t>!</a:t>
            </a:r>
            <a:endParaRPr lang="en-US" dirty="0">
              <a:latin typeface="OldCentury" pitchFamily="2" charset="0"/>
            </a:endParaRPr>
          </a:p>
        </p:txBody>
      </p:sp>
      <p:sp>
        <p:nvSpPr>
          <p:cNvPr id="4" name="Rectangle 3">
            <a:extLst>
              <a:ext uri="{FF2B5EF4-FFF2-40B4-BE49-F238E27FC236}">
                <a16:creationId xmlns:a16="http://schemas.microsoft.com/office/drawing/2014/main" id="{0F8A330E-ACBE-46EB-BF3F-B688BF2775DD}"/>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Revelation 22</a:t>
            </a:r>
          </a:p>
        </p:txBody>
      </p:sp>
    </p:spTree>
    <p:extLst>
      <p:ext uri="{BB962C8B-B14F-4D97-AF65-F5344CB8AC3E}">
        <p14:creationId xmlns:p14="http://schemas.microsoft.com/office/powerpoint/2010/main" val="24497154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TotalTime>
  <Words>439</Words>
  <Application>Microsoft Office PowerPoint</Application>
  <PresentationFormat>On-screen Show (4:3)</PresentationFormat>
  <Paragraphs>46</Paragraphs>
  <Slides>9</Slides>
  <Notes>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9</vt:i4>
      </vt:variant>
    </vt:vector>
  </HeadingPairs>
  <TitlesOfParts>
    <vt:vector size="17" baseType="lpstr">
      <vt:lpstr>Arial</vt:lpstr>
      <vt:lpstr>Book Antiqua</vt:lpstr>
      <vt:lpstr>Calibri</vt:lpstr>
      <vt:lpstr>Corbel</vt:lpstr>
      <vt:lpstr>OldCentury</vt:lpstr>
      <vt:lpstr>Times New Roman</vt:lpstr>
      <vt:lpstr>1_Office Theme</vt:lpstr>
      <vt:lpstr>1_Depth</vt:lpstr>
      <vt:lpstr>A Study Of  The Book Of Revelation</vt:lpstr>
      <vt:lpstr>Revelation 22:16</vt:lpstr>
      <vt:lpstr>Revelation 22:17</vt:lpstr>
      <vt:lpstr>Jesus’ Stamp on the Book</vt:lpstr>
      <vt:lpstr>Final Exhortation</vt:lpstr>
      <vt:lpstr>Revelation 22:18</vt:lpstr>
      <vt:lpstr>Revelation 22:19</vt:lpstr>
      <vt:lpstr>Divine Warning</vt:lpstr>
      <vt:lpstr>Divine Warning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Revelation 22:16</dc:title>
  <dc:creator>mgalloway2715@gmail.com</dc:creator>
  <cp:lastModifiedBy>Richard Lidh</cp:lastModifiedBy>
  <cp:revision>11</cp:revision>
  <cp:lastPrinted>2021-12-04T00:12:06Z</cp:lastPrinted>
  <dcterms:created xsi:type="dcterms:W3CDTF">2021-11-28T14:43:40Z</dcterms:created>
  <dcterms:modified xsi:type="dcterms:W3CDTF">2021-12-04T00:12:09Z</dcterms:modified>
</cp:coreProperties>
</file>